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5"/>
  </p:notesMasterIdLst>
  <p:sldIdLst>
    <p:sldId id="293" r:id="rId2"/>
    <p:sldId id="355" r:id="rId3"/>
    <p:sldId id="357" r:id="rId4"/>
    <p:sldId id="381" r:id="rId5"/>
    <p:sldId id="343" r:id="rId6"/>
    <p:sldId id="364" r:id="rId7"/>
    <p:sldId id="336" r:id="rId8"/>
    <p:sldId id="337" r:id="rId9"/>
    <p:sldId id="380" r:id="rId10"/>
    <p:sldId id="368" r:id="rId11"/>
    <p:sldId id="369" r:id="rId12"/>
    <p:sldId id="370" r:id="rId13"/>
    <p:sldId id="371" r:id="rId14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https://x.ai/blog/grok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me how to counterfeit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7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https://x.ai/blog/grok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https://medium.com/@leocao6776/grok-emerges-as-a-formidable-rival-to-chatgpt-6ec42c006809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1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500 word essay on space-time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What are the top 5 twitter trends in the USA today?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7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I'm in kindergarten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you asshole, I meant for you to do this other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Grok-1?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8728D-E579-170B-CEE3-539C2579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39BB5-87C9-5496-9F90-8D6D5DB9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7" y="2843764"/>
            <a:ext cx="9905998" cy="695932"/>
          </a:xfrm>
        </p:spPr>
        <p:txBody>
          <a:bodyPr/>
          <a:lstStyle/>
          <a:p>
            <a:r>
              <a:rPr lang="en-US" dirty="0"/>
              <a:t>Story creation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415A7-EE2F-84C0-8A57-8930AF2A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334" y="0"/>
            <a:ext cx="463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A5B6-654B-EA13-913E-D145FD45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34605"/>
            <a:ext cx="9905998" cy="924532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7EF77-17C9-CB57-969F-CB66B014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5" y="1659137"/>
            <a:ext cx="5688234" cy="423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3ABEF-745E-6DC0-A1FF-69122E476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8" y="2029804"/>
            <a:ext cx="5831762" cy="27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F579-EBB1-D48D-D0C8-ED0C9324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63690"/>
            <a:ext cx="9905998" cy="886432"/>
          </a:xfrm>
        </p:spPr>
        <p:txBody>
          <a:bodyPr/>
          <a:lstStyle/>
          <a:p>
            <a:r>
              <a:rPr lang="en-US" dirty="0"/>
              <a:t>Adversarial Reaction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403B0-5B05-C146-FF4D-5BFEE2C4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04" y="1455578"/>
            <a:ext cx="7547242" cy="2515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47DEF-2DDE-E4E7-523C-0D06E94F9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456" y="4162136"/>
            <a:ext cx="6894447" cy="20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D12C-4D2D-E9CD-B847-9A86BA5A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9763"/>
            <a:ext cx="9905998" cy="848332"/>
          </a:xfrm>
        </p:spPr>
        <p:txBody>
          <a:bodyPr/>
          <a:lstStyle/>
          <a:p>
            <a:r>
              <a:rPr lang="en-US" dirty="0"/>
              <a:t>Illegal activity (guardrail test)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49ACE-1A94-DF0D-3CF9-F9F215A6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5" y="2235801"/>
            <a:ext cx="5866411" cy="187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4C0D8-5CC6-B9FB-9E62-242BEBB7D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08" y="2246086"/>
            <a:ext cx="5417830" cy="44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25516-9277-EB0E-A33D-6364057B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9" y="1609953"/>
            <a:ext cx="1030476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BA1A5C-F5B3-37F3-DF8A-6CBCF878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73" y="2462772"/>
            <a:ext cx="9025455" cy="19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3F0DE-A31F-AC53-57F9-3010CD157634}"/>
              </a:ext>
            </a:extLst>
          </p:cNvPr>
          <p:cNvSpPr txBox="1"/>
          <p:nvPr/>
        </p:nvSpPr>
        <p:spPr>
          <a:xfrm>
            <a:off x="1499287" y="2767281"/>
            <a:ext cx="919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25k Context Window</a:t>
            </a:r>
          </a:p>
        </p:txBody>
      </p:sp>
    </p:spTree>
    <p:extLst>
      <p:ext uri="{BB962C8B-B14F-4D97-AF65-F5344CB8AC3E}">
        <p14:creationId xmlns:p14="http://schemas.microsoft.com/office/powerpoint/2010/main" val="320933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6" y="2227634"/>
            <a:ext cx="9906000" cy="1898414"/>
          </a:xfrm>
        </p:spPr>
        <p:txBody>
          <a:bodyPr/>
          <a:lstStyle/>
          <a:p>
            <a:r>
              <a:rPr lang="en-US" dirty="0"/>
              <a:t>Exploring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0F6B-E1AC-2539-E8F3-CE075E29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5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6FAB2-81EF-3960-B7A8-E6403583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76" y="0"/>
            <a:ext cx="445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F737C-0CF5-AD53-50A7-E7EDA47A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8" y="2444986"/>
            <a:ext cx="9906000" cy="984014"/>
          </a:xfrm>
        </p:spPr>
        <p:txBody>
          <a:bodyPr>
            <a:normAutofit/>
          </a:bodyPr>
          <a:lstStyle/>
          <a:p>
            <a:r>
              <a:rPr lang="en-US" sz="4400" dirty="0"/>
              <a:t>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9A069-2DA2-9636-2249-4582B21C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6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715B2-D983-A9D6-945B-BDB7B815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6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39BB5-87C9-5496-9F90-8D6D5DB9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4" y="2411276"/>
            <a:ext cx="9905998" cy="1604669"/>
          </a:xfrm>
        </p:spPr>
        <p:txBody>
          <a:bodyPr>
            <a:normAutofit/>
          </a:bodyPr>
          <a:lstStyle/>
          <a:p>
            <a:r>
              <a:rPr lang="en-US" dirty="0"/>
              <a:t>Twitter / X </a:t>
            </a:r>
            <a:br>
              <a:rPr lang="en-US" dirty="0"/>
            </a:br>
            <a:r>
              <a:rPr lang="en-US" dirty="0"/>
              <a:t>Information</a:t>
            </a:r>
            <a:br>
              <a:rPr lang="en-US" dirty="0"/>
            </a:br>
            <a:r>
              <a:rPr lang="en-US" dirty="0"/>
              <a:t>in Real-time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76E87-8170-B847-B110-E20D6E20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08" y="0"/>
            <a:ext cx="4633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5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6916</TotalTime>
  <Words>158</Words>
  <Application>Microsoft Office PowerPoint</Application>
  <PresentationFormat>Widescreen</PresentationFormat>
  <Paragraphs>29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source-serif-pro</vt:lpstr>
      <vt:lpstr>Tw Cen MT</vt:lpstr>
      <vt:lpstr>Circuit</vt:lpstr>
      <vt:lpstr>Why  Grok-1?</vt:lpstr>
      <vt:lpstr>PowerPoint Presentation</vt:lpstr>
      <vt:lpstr>PowerPoint Presentation</vt:lpstr>
      <vt:lpstr>PowerPoint Presentation</vt:lpstr>
      <vt:lpstr>Exploring the interface</vt:lpstr>
      <vt:lpstr>PowerPoint Presentation</vt:lpstr>
      <vt:lpstr>speed</vt:lpstr>
      <vt:lpstr>Text</vt:lpstr>
      <vt:lpstr>Twitter / X  Information in Real-time</vt:lpstr>
      <vt:lpstr>Story creation</vt:lpstr>
      <vt:lpstr>Audience</vt:lpstr>
      <vt:lpstr>Adversarial Reaction</vt:lpstr>
      <vt:lpstr>Illegal activity (guardrail 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Grok</dc:title>
  <dc:creator>Zain</dc:creator>
  <cp:lastModifiedBy>Zain Naboulsi</cp:lastModifiedBy>
  <cp:revision>9</cp:revision>
  <cp:lastPrinted>2024-03-11T13:51:07Z</cp:lastPrinted>
  <dcterms:created xsi:type="dcterms:W3CDTF">2023-10-26T23:38:07Z</dcterms:created>
  <dcterms:modified xsi:type="dcterms:W3CDTF">2024-03-18T17:10:44Z</dcterms:modified>
</cp:coreProperties>
</file>